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373175" y="644675"/>
            <a:ext cx="1876500" cy="1916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Photo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2411275" y="708225"/>
            <a:ext cx="5718600" cy="66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“A memorable quote that builds empathy and helps you remember the emotion and stories shared in this interview.”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373175" y="2743775"/>
            <a:ext cx="1876500" cy="184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Quick Facts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 dirty="0"/>
          </a:p>
          <a:p>
            <a:pPr marL="457200" lvl="0" indent="-228600" rtl="0">
              <a:spcBef>
                <a:spcPts val="0"/>
              </a:spcBef>
              <a:buChar char="●"/>
            </a:pPr>
            <a:endParaRPr dirty="0"/>
          </a:p>
          <a:p>
            <a:pPr marL="457200" lvl="0" indent="-228600" rtl="0">
              <a:spcBef>
                <a:spcPts val="0"/>
              </a:spcBef>
              <a:buChar char="●"/>
            </a:pPr>
            <a:endParaRPr dirty="0"/>
          </a:p>
          <a:p>
            <a:pPr marL="457200" lvl="0" indent="-228600" rtl="0">
              <a:spcBef>
                <a:spcPts val="0"/>
              </a:spcBef>
              <a:buChar char="●"/>
            </a:pPr>
            <a:endParaRPr dirty="0"/>
          </a:p>
        </p:txBody>
      </p:sp>
      <p:sp>
        <p:nvSpPr>
          <p:cNvPr id="57" name="Shape 57"/>
          <p:cNvSpPr txBox="1"/>
          <p:nvPr/>
        </p:nvSpPr>
        <p:spPr>
          <a:xfrm>
            <a:off x="2430875" y="1679783"/>
            <a:ext cx="2599500" cy="28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Insights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endParaRPr/>
          </a:p>
        </p:txBody>
      </p:sp>
      <p:sp>
        <p:nvSpPr>
          <p:cNvPr id="58" name="Shape 58"/>
          <p:cNvSpPr txBox="1"/>
          <p:nvPr/>
        </p:nvSpPr>
        <p:spPr>
          <a:xfrm>
            <a:off x="5348250" y="1679783"/>
            <a:ext cx="3563400" cy="28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Opportunities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dirty="0"/>
              <a:t>“I want to be able to …”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dirty="0"/>
              <a:t>“I’m trying to …”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dirty="0"/>
              <a:t>“I wish I could …”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" dirty="0"/>
              <a:t>“I do this every</a:t>
            </a:r>
            <a:r>
              <a:rPr lang="en-US" dirty="0"/>
              <a:t> </a:t>
            </a:r>
            <a:r>
              <a:rPr lang="en" dirty="0"/>
              <a:t>day …”</a:t>
            </a:r>
          </a:p>
        </p:txBody>
      </p:sp>
      <p:sp>
        <p:nvSpPr>
          <p:cNvPr id="59" name="Shape 59"/>
          <p:cNvSpPr/>
          <p:nvPr/>
        </p:nvSpPr>
        <p:spPr>
          <a:xfrm>
            <a:off x="-25" y="0"/>
            <a:ext cx="9144000" cy="261000"/>
          </a:xfrm>
          <a:prstGeom prst="rect">
            <a:avLst/>
          </a:prstGeom>
          <a:solidFill>
            <a:srgbClr val="33366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PRODUCT TALK</a:t>
            </a:r>
          </a:p>
        </p:txBody>
      </p:sp>
      <p:sp>
        <p:nvSpPr>
          <p:cNvPr id="60" name="Shape 60"/>
          <p:cNvSpPr/>
          <p:nvPr/>
        </p:nvSpPr>
        <p:spPr>
          <a:xfrm>
            <a:off x="0" y="4882500"/>
            <a:ext cx="9144000" cy="261000"/>
          </a:xfrm>
          <a:prstGeom prst="rect">
            <a:avLst/>
          </a:prstGeom>
          <a:solidFill>
            <a:srgbClr val="33366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www.ProductTalk.org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191975" y="261000"/>
            <a:ext cx="4320600" cy="50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Interview Snapshot: Bobby Smith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C1558C-F3A1-4F4E-8804-EC67551D96F1}"/>
              </a:ext>
            </a:extLst>
          </p:cNvPr>
          <p:cNvSpPr/>
          <p:nvPr/>
        </p:nvSpPr>
        <p:spPr>
          <a:xfrm>
            <a:off x="2580468" y="3200400"/>
            <a:ext cx="6331182" cy="15227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B4F536-05F7-084E-A616-D6EB21DBBCE5}"/>
              </a:ext>
            </a:extLst>
          </p:cNvPr>
          <p:cNvSpPr txBox="1"/>
          <p:nvPr/>
        </p:nvSpPr>
        <p:spPr>
          <a:xfrm>
            <a:off x="2580468" y="3259972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Experience Map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373175" y="644675"/>
            <a:ext cx="1876500" cy="1916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Photo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2411275" y="708225"/>
            <a:ext cx="5718600" cy="66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“A memorable quote that builds empathy and helps you remember the emotion and stories shared in this interview.”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373175" y="2743775"/>
            <a:ext cx="1876500" cy="184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Quick Facts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</p:txBody>
      </p:sp>
      <p:sp>
        <p:nvSpPr>
          <p:cNvPr id="69" name="Shape 69"/>
          <p:cNvSpPr txBox="1"/>
          <p:nvPr/>
        </p:nvSpPr>
        <p:spPr>
          <a:xfrm>
            <a:off x="2471300" y="1908575"/>
            <a:ext cx="2599500" cy="28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Insights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endParaRPr/>
          </a:p>
        </p:txBody>
      </p:sp>
      <p:sp>
        <p:nvSpPr>
          <p:cNvPr id="70" name="Shape 70"/>
          <p:cNvSpPr txBox="1"/>
          <p:nvPr/>
        </p:nvSpPr>
        <p:spPr>
          <a:xfrm>
            <a:off x="5348250" y="1908575"/>
            <a:ext cx="3563400" cy="28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Opportunities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“I want to be able to …”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“I’m trying to …”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“I wish I could …”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“I do this everyday …”</a:t>
            </a:r>
          </a:p>
        </p:txBody>
      </p:sp>
      <p:sp>
        <p:nvSpPr>
          <p:cNvPr id="71" name="Shape 71"/>
          <p:cNvSpPr/>
          <p:nvPr/>
        </p:nvSpPr>
        <p:spPr>
          <a:xfrm>
            <a:off x="-25" y="0"/>
            <a:ext cx="9144000" cy="261000"/>
          </a:xfrm>
          <a:prstGeom prst="rect">
            <a:avLst/>
          </a:prstGeom>
          <a:solidFill>
            <a:srgbClr val="33366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PRODUCT TALK</a:t>
            </a:r>
          </a:p>
        </p:txBody>
      </p:sp>
      <p:sp>
        <p:nvSpPr>
          <p:cNvPr id="72" name="Shape 72"/>
          <p:cNvSpPr/>
          <p:nvPr/>
        </p:nvSpPr>
        <p:spPr>
          <a:xfrm>
            <a:off x="0" y="4882500"/>
            <a:ext cx="9144000" cy="261000"/>
          </a:xfrm>
          <a:prstGeom prst="rect">
            <a:avLst/>
          </a:prstGeom>
          <a:solidFill>
            <a:srgbClr val="33366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www.ProductTalk.org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191975" y="261000"/>
            <a:ext cx="4320600" cy="50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Interview Snapshot: Jane Doe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Macintosh PowerPoint</Application>
  <PresentationFormat>On-screen Show (16:9)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simple-light-2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Teresa Torres</cp:lastModifiedBy>
  <cp:revision>3</cp:revision>
  <dcterms:modified xsi:type="dcterms:W3CDTF">2019-01-10T19:06:42Z</dcterms:modified>
</cp:coreProperties>
</file>